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0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14630400" cy="9753600" type="screen4x3"/>
  <p:notesSz cx="7559675" cy="10691813"/>
  <p:defaultTextStyle>
    <a:lvl1pPr marL="0" indent="0" algn="l" defTabSz="457200">
      <a:lnSpc>
        <a:spcPct val="93000"/>
      </a:lnSpc>
      <a:spcBef>
        <a:spcPts val="0"/>
      </a:spcBef>
      <a:spcAft>
        <a:spcPts val="0"/>
      </a:spcAft>
      <a:buNone/>
      <a:defRPr lang="en-GB" sz="1800" b="0" i="0">
        <a:solidFill>
          <a:srgbClr val="000000"/>
        </a:solidFill>
        <a:latin typeface="Arial"/>
        <a:ea typeface="DejaVu Sans"/>
      </a:defRPr>
    </a:lvl1pPr>
    <a:lvl2pPr marL="742950" indent="457200" algn="l" defTabSz="457200">
      <a:lnSpc>
        <a:spcPct val="93000"/>
      </a:lnSpc>
      <a:spcBef>
        <a:spcPts val="0"/>
      </a:spcBef>
      <a:spcAft>
        <a:spcPts val="0"/>
      </a:spcAft>
      <a:buNone/>
      <a:defRPr lang="en-GB" sz="1800" b="0" i="0">
        <a:solidFill>
          <a:srgbClr val="000000"/>
        </a:solidFill>
        <a:latin typeface="Arial"/>
        <a:ea typeface="DejaVu Sans"/>
      </a:defRPr>
    </a:lvl2pPr>
    <a:lvl3pPr marL="1143000" indent="914400" algn="l" defTabSz="457200">
      <a:lnSpc>
        <a:spcPct val="93000"/>
      </a:lnSpc>
      <a:spcBef>
        <a:spcPts val="0"/>
      </a:spcBef>
      <a:spcAft>
        <a:spcPts val="0"/>
      </a:spcAft>
      <a:buNone/>
      <a:defRPr lang="en-GB" sz="1800" b="0" i="0">
        <a:solidFill>
          <a:srgbClr val="000000"/>
        </a:solidFill>
        <a:latin typeface="Arial"/>
        <a:ea typeface="DejaVu Sans"/>
      </a:defRPr>
    </a:lvl3pPr>
    <a:lvl4pPr marL="1600200" indent="1371600" algn="l" defTabSz="457200">
      <a:lnSpc>
        <a:spcPct val="93000"/>
      </a:lnSpc>
      <a:spcBef>
        <a:spcPts val="0"/>
      </a:spcBef>
      <a:spcAft>
        <a:spcPts val="0"/>
      </a:spcAft>
      <a:buNone/>
      <a:defRPr lang="en-GB" sz="1800" b="0" i="0">
        <a:solidFill>
          <a:srgbClr val="000000"/>
        </a:solidFill>
        <a:latin typeface="Arial"/>
        <a:ea typeface="DejaVu Sans"/>
      </a:defRPr>
    </a:lvl4pPr>
    <a:lvl5pPr marL="2057400" indent="1828800" algn="l" defTabSz="457200">
      <a:lnSpc>
        <a:spcPct val="93000"/>
      </a:lnSpc>
      <a:spcBef>
        <a:spcPts val="0"/>
      </a:spcBef>
      <a:spcAft>
        <a:spcPts val="0"/>
      </a:spcAft>
      <a:buNone/>
      <a:defRPr lang="en-GB" sz="1800" b="0" i="0">
        <a:solidFill>
          <a:srgbClr val="000000"/>
        </a:solidFill>
        <a:latin typeface="Arial"/>
        <a:ea typeface="DejaVu Sans"/>
      </a:defRPr>
    </a:lvl5pPr>
    <a:lvl6pPr>
      <a:defRPr lang="en-GB" sz="1800"/>
    </a:lvl6pPr>
    <a:lvl7pPr>
      <a:defRPr lang="en-GB" sz="1800"/>
    </a:lvl7pPr>
    <a:lvl8pPr>
      <a:defRPr lang="en-GB" sz="1800"/>
    </a:lvl8pPr>
    <a:lvl9pPr>
      <a:defRPr lang="en-GB" sz="1800"/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5815830" name="Shape 2049"/>
          <p:cNvSpPr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6287" cy="4006850"/>
          </a:xfrm>
          <a:prstGeom prst="rect">
            <a:avLst/>
          </a:prstGeom>
          <a:noFill/>
        </p:spPr>
        <p:txBody>
          <a:bodyPr lIns="0" tIns="0" rIns="0" bIns="0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651550697" name="Shape 2050"/>
          <p:cNvSpPr>
            <a:spLocks noChangeShapeType="1" noGrp="1"/>
          </p:cNvSpPr>
          <p:nvPr>
            <p:ph type="body" idx="0"/>
          </p:nvPr>
        </p:nvSpPr>
        <p:spPr bwMode="auto">
          <a:xfrm>
            <a:off x="755650" y="5078412"/>
            <a:ext cx="6046787" cy="4810125"/>
          </a:xfrm>
          <a:prstGeom prst="rect">
            <a:avLst/>
          </a:prstGeom>
          <a:noFill/>
        </p:spPr>
        <p:txBody>
          <a:bodyPr lIns="0" tIns="0" rIns="0" bIns="0" anchor="t"/>
          <a:lstStyle/>
          <a:p>
            <a:pPr>
              <a:defRPr/>
            </a:pPr>
            <a:endParaRPr sz="1400"/>
          </a:p>
        </p:txBody>
      </p:sp>
      <p:sp>
        <p:nvSpPr>
          <p:cNvPr id="425834596" name="Shape 2051"/>
          <p:cNvSpPr>
            <a:spLocks noChangeShapeType="1" noGrp="1"/>
          </p:cNvSpPr>
          <p:nvPr>
            <p:ph type="hdr" idx="0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</p:spPr>
        <p:txBody>
          <a:bodyPr lIns="0" tIns="0" rIns="0" bIns="0" anchor="t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5pPr>
          </a:lstStyle>
          <a:p>
            <a:pPr marL="0" lvl="0" indent="0">
              <a:lnSpc>
                <a:spcPct val="93000"/>
              </a:lnSpc>
              <a:spcBef>
                <a:spcPts val="0"/>
              </a:spcBef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r>
              <a:rPr lang="en-US" sz="1400">
                <a:solidFill>
                  <a:srgbClr val="000000"/>
                </a:solidFill>
                <a:latin typeface="Times New Roman"/>
              </a:rPr>
              <a:t>*</a:t>
            </a:r>
            <a:endParaRPr/>
          </a:p>
        </p:txBody>
      </p:sp>
      <p:sp>
        <p:nvSpPr>
          <p:cNvPr id="1942139865" name="Shape 2052"/>
          <p:cNvSpPr>
            <a:spLocks noChangeShapeType="1" noGrp="1"/>
          </p:cNvSpPr>
          <p:nvPr>
            <p:ph type="dt" idx="0"/>
          </p:nvPr>
        </p:nvSpPr>
        <p:spPr bwMode="auto">
          <a:xfrm>
            <a:off x="4278312" y="0"/>
            <a:ext cx="3279775" cy="533400"/>
          </a:xfrm>
          <a:prstGeom prst="rect">
            <a:avLst/>
          </a:prstGeom>
          <a:noFill/>
        </p:spPr>
        <p:txBody>
          <a:bodyPr lIns="0" tIns="0" rIns="0" bIns="0" anchor="t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5pPr>
          </a:lstStyle>
          <a:p>
            <a:pPr marL="0" lvl="0" indent="0" algn="r">
              <a:lnSpc>
                <a:spcPct val="93000"/>
              </a:lnSpc>
              <a:spcBef>
                <a:spcPts val="0"/>
              </a:spcBef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r>
              <a:rPr lang="en-US" sz="1400">
                <a:solidFill>
                  <a:srgbClr val="000000"/>
                </a:solidFill>
                <a:latin typeface="Times New Roman"/>
              </a:rPr>
              <a:t>*</a:t>
            </a:r>
            <a:endParaRPr/>
          </a:p>
        </p:txBody>
      </p:sp>
      <p:sp>
        <p:nvSpPr>
          <p:cNvPr id="1334895067" name="Shape 2053"/>
          <p:cNvSpPr>
            <a:spLocks noChangeShapeType="1" noGrp="1"/>
          </p:cNvSpPr>
          <p:nvPr>
            <p:ph type="ftr" idx="0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5pPr>
          </a:lstStyle>
          <a:p>
            <a:pPr marL="0" lvl="0" indent="0">
              <a:lnSpc>
                <a:spcPct val="93000"/>
              </a:lnSpc>
              <a:spcBef>
                <a:spcPts val="0"/>
              </a:spcBef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r>
              <a:rPr lang="en-US" sz="1400">
                <a:solidFill>
                  <a:srgbClr val="000000"/>
                </a:solidFill>
                <a:latin typeface="Times New Roman"/>
              </a:rPr>
              <a:t>*</a:t>
            </a:r>
            <a:endParaRPr/>
          </a:p>
        </p:txBody>
      </p:sp>
      <p:sp>
        <p:nvSpPr>
          <p:cNvPr id="386001772" name="Shape 2054"/>
          <p:cNvSpPr>
            <a:spLocks noChangeShapeType="1" noGrp="1"/>
          </p:cNvSpPr>
          <p:nvPr>
            <p:ph type="sldNum" idx="0"/>
          </p:nvPr>
        </p:nvSpPr>
        <p:spPr bwMode="auto">
          <a:xfrm>
            <a:off x="4278312" y="10156825"/>
            <a:ext cx="3279775" cy="533400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800" b="0" i="0">
                <a:solidFill>
                  <a:srgbClr val="000000"/>
                </a:solidFill>
                <a:latin typeface="+mn-lt"/>
                <a:ea typeface="DejaVu Sans"/>
              </a:defRPr>
            </a:lvl5pPr>
          </a:lstStyle>
          <a:p>
            <a:pPr marL="0" lvl="0" indent="0" algn="r">
              <a:lnSpc>
                <a:spcPct val="93000"/>
              </a:lnSpc>
              <a:spcBef>
                <a:spcPts val="0"/>
              </a:spcBef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fld id="{D038279B-FC19-497E-A7D1-5ADD9CAF016F}" type="slidenum">
              <a:rPr lang="en-US" sz="1400">
                <a:solidFill>
                  <a:srgbClr val="000000"/>
                </a:solidFill>
                <a:latin typeface="Times New Roman"/>
              </a:rPr>
              <a:t>*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1" ftr="1" hdr="0" sldNum="0"/>
  <p:notesStyle/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1620551" name="Shape 10241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901201705" name="Shape 10242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0768105" name="Shape 11265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946283856" name="Shape 11266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6632528" name="Shape 14337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383746676" name="Shape 14338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8036866" name="Shape 12289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194113394" name="Shape 12290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7400502" name="Shape 13313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080706095" name="Shape 13314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2381224" name="Shape 9217"/>
          <p:cNvSpPr txBox="1">
            <a:spLocks noChangeShapeType="1" noGrp="1"/>
          </p:cNvSpPr>
          <p:nvPr>
            <p:ph type="sldImg" idx="0"/>
          </p:nvPr>
        </p:nvSpPr>
        <p:spPr bwMode="auto">
          <a:xfrm>
            <a:off x="215899" y="812800"/>
            <a:ext cx="7127875" cy="4008437"/>
          </a:xfrm>
          <a:prstGeom prst="rect">
            <a:avLst/>
          </a:prstGeom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145294053" name="Shape 9218"/>
          <p:cNvSpPr txBox="1">
            <a:spLocks noChangeShapeType="1" noGrp="1"/>
          </p:cNvSpPr>
          <p:nvPr>
            <p:ph type="body" idx="1"/>
          </p:nvPr>
        </p:nvSpPr>
        <p:spPr bwMode="auto">
          <a:xfrm>
            <a:off x="755650" y="5078412"/>
            <a:ext cx="6048375" cy="4811712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and Object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0155885" name="Shape 1025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8012" cy="1141412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 marL="0" lvl="0" indent="0">
              <a:spcBef>
                <a:spcPts val="0"/>
              </a:spcBef>
              <a:buNone/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99099992" name="Shape 1029"/>
          <p:cNvSpPr>
            <a:spLocks noChangeShapeType="1" noGrp="1"/>
          </p:cNvSpPr>
          <p:nvPr>
            <p:ph idx="1"/>
          </p:nvPr>
        </p:nvSpPr>
        <p:spPr bwMode="auto">
          <a:xfrm>
            <a:off x="731837" y="2282825"/>
            <a:ext cx="13165136" cy="5654675"/>
          </a:xfrm>
          <a:prstGeom prst="rect">
            <a:avLst/>
          </a:prstGeom>
          <a:noFill/>
        </p:spPr>
        <p:txBody>
          <a:bodyPr lIns="0" tIns="69088" rIns="0" bIns="0" anchor="t"/>
          <a:lstStyle>
            <a:lvl1pPr marL="342900" indent="0" algn="l" defTabSz="457200">
              <a:lnSpc>
                <a:spcPct val="83000"/>
              </a:lnSpc>
              <a:spcBef>
                <a:spcPts val="1425"/>
              </a:spcBef>
              <a:spcAft>
                <a:spcPts val="0"/>
              </a:spcAft>
              <a:buNone/>
              <a:defRPr sz="3200" b="0" i="0">
                <a:solidFill>
                  <a:srgbClr val="000000"/>
                </a:solidFill>
                <a:latin typeface="Calibri"/>
                <a:ea typeface="DejaVu Sans"/>
              </a:defRPr>
            </a:lvl1pPr>
            <a:lvl2pPr marL="742950" indent="457200" algn="l" defTabSz="457200">
              <a:lnSpc>
                <a:spcPct val="83000"/>
              </a:lnSpc>
              <a:spcBef>
                <a:spcPts val="1138"/>
              </a:spcBef>
              <a:spcAft>
                <a:spcPts val="0"/>
              </a:spcAft>
              <a:buNone/>
              <a:defRPr sz="2400" b="0" i="0">
                <a:solidFill>
                  <a:srgbClr val="000000"/>
                </a:solidFill>
                <a:latin typeface="Calibri"/>
                <a:ea typeface="DejaVu Sans"/>
              </a:defRPr>
            </a:lvl2pPr>
            <a:lvl3pPr marL="1143000" indent="914400" algn="l" defTabSz="457200">
              <a:lnSpc>
                <a:spcPct val="83000"/>
              </a:lnSpc>
              <a:spcBef>
                <a:spcPts val="850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3pPr>
            <a:lvl4pPr marL="1600200" indent="1371600" algn="l" defTabSz="457200">
              <a:lnSpc>
                <a:spcPct val="83000"/>
              </a:lnSpc>
              <a:spcBef>
                <a:spcPts val="575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4pPr>
            <a:lvl5pPr marL="2057400" indent="1828800" algn="l" defTabSz="457200">
              <a:lnSpc>
                <a:spcPct val="83000"/>
              </a:lnSpc>
              <a:spcBef>
                <a:spcPts val="288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5pPr>
          </a:lstStyle>
          <a:p>
            <a:pPr marL="342900" lvl="0" indent="-342900">
              <a:spcBef>
                <a:spcPts val="1425"/>
              </a:spcBef>
              <a:buNone/>
              <a:defRPr/>
            </a:pPr>
            <a:r>
              <a:rPr/>
              <a:t>Click to edit the outline text format</a:t>
            </a:r>
            <a:endParaRPr/>
          </a:p>
          <a:p>
            <a:pPr marL="742950" lvl="1" indent="-285750">
              <a:spcBef>
                <a:spcPts val="1138"/>
              </a:spcBef>
              <a:buNone/>
              <a:defRPr/>
            </a:pPr>
            <a:r>
              <a:rPr/>
              <a:t>Second Outline Level</a:t>
            </a:r>
            <a:endParaRPr/>
          </a:p>
          <a:p>
            <a:pPr marL="1143000" lvl="2" indent="-228600">
              <a:spcBef>
                <a:spcPts val="850"/>
              </a:spcBef>
              <a:buNone/>
              <a:defRPr/>
            </a:pPr>
            <a:r>
              <a:rPr/>
              <a:t>Third Outline Level</a:t>
            </a:r>
            <a:endParaRPr/>
          </a:p>
          <a:p>
            <a:pPr marL="1600200" lvl="3" indent="-228600">
              <a:spcBef>
                <a:spcPts val="575"/>
              </a:spcBef>
              <a:buNone/>
              <a:defRPr/>
            </a:pPr>
            <a:r>
              <a:rPr/>
              <a:t>Fourth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Fifth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Sixth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Seventh Outline Level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0199592" name="Shape 1025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</p:spPr>
        <p:txBody>
          <a:bodyPr lIns="91440" tIns="45720" rIns="91440" bIns="45720"/>
          <a:lstStyle/>
          <a:p>
            <a:pPr>
              <a:defRPr/>
            </a:pPr>
            <a:endParaRPr sz="1400"/>
          </a:p>
        </p:txBody>
      </p:sp>
      <p:sp>
        <p:nvSpPr>
          <p:cNvPr id="1555921755" name="Shape 1026"/>
          <p:cNvSpPr>
            <a:spLocks noChangeShapeType="1" noGrp="1"/>
          </p:cNvSpPr>
          <p:nvPr>
            <p:ph type="dt" idx="0"/>
          </p:nvPr>
        </p:nvSpPr>
        <p:spPr bwMode="auto">
          <a:xfrm>
            <a:off x="457200" y="6356350"/>
            <a:ext cx="2132012" cy="363537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5pPr>
            <a:lvl6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6pPr>
            <a:lvl7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7pPr>
            <a:lvl8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8pPr>
            <a:lvl9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fld id="{D7E01130-044F-4930-9A27-C729C70D8524}" type="datetime1">
              <a:rPr lang="en-US" sz="1200">
                <a:solidFill>
                  <a:srgbClr val="8B8B8B"/>
                </a:solidFill>
                <a:latin typeface="Calibri"/>
              </a:rPr>
              <a:t>5/16/25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4211152" name="Shape 1025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8012" cy="1141412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 marL="0" lvl="0" indent="0">
              <a:spcBef>
                <a:spcPts val="0"/>
              </a:spcBef>
              <a:buNone/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461710639" name="Shape 1026"/>
          <p:cNvSpPr>
            <a:spLocks noChangeShapeType="1" noGrp="1"/>
          </p:cNvSpPr>
          <p:nvPr>
            <p:ph type="dt" idx="0"/>
          </p:nvPr>
        </p:nvSpPr>
        <p:spPr bwMode="auto">
          <a:xfrm>
            <a:off x="457200" y="6356350"/>
            <a:ext cx="2132012" cy="363537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5pPr>
            <a:lvl6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6pPr>
            <a:lvl7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7pPr>
            <a:lvl8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8pPr>
            <a:lvl9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fld id="{D7E01130-044F-4930-9A27-C729C70D8524}" type="datetime1">
              <a:rPr lang="en-US" sz="1200">
                <a:solidFill>
                  <a:srgbClr val="8B8B8B"/>
                </a:solidFill>
                <a:latin typeface="Calibri"/>
              </a:rPr>
              <a:t>5/16/25</a:t>
            </a:fld>
            <a:endParaRPr/>
          </a:p>
        </p:txBody>
      </p:sp>
      <p:sp>
        <p:nvSpPr>
          <p:cNvPr id="1517690640" name="Shape 1027"/>
          <p:cNvSpPr txBox="1">
            <a:spLocks noChangeShapeType="1" noGrp="1"/>
          </p:cNvSpPr>
          <p:nvPr/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</p:spPr>
        <p:txBody>
          <a:bodyPr wrap="none" anchor="ctr" anchorCtr="0"/>
          <a:lstStyle/>
          <a:p>
            <a:pPr>
              <a:defRPr/>
            </a:pPr>
            <a:endParaRPr sz="1400"/>
          </a:p>
        </p:txBody>
      </p:sp>
      <p:sp>
        <p:nvSpPr>
          <p:cNvPr id="400178986" name="Shape 1028"/>
          <p:cNvSpPr>
            <a:spLocks noChangeShapeType="1" noGrp="1"/>
          </p:cNvSpPr>
          <p:nvPr>
            <p:ph type="sldNum" idx="0"/>
          </p:nvPr>
        </p:nvSpPr>
        <p:spPr bwMode="auto">
          <a:xfrm>
            <a:off x="6553200" y="6356350"/>
            <a:ext cx="2132012" cy="363537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>
            <a:lvl1pPr marL="0" indent="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1pPr>
            <a:lvl2pPr marL="742950" indent="4572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2pPr>
            <a:lvl3pPr marL="1143000" indent="9144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3pPr>
            <a:lvl4pPr marL="1600200" indent="13716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4pPr>
            <a:lvl5pPr marL="2057400" indent="1828800" algn="l" defTabSz="45720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800" b="0" i="0">
                <a:solidFill>
                  <a:srgbClr val="000000"/>
                </a:solidFill>
                <a:latin typeface="Arial"/>
                <a:ea typeface="DejaVu Sans"/>
              </a:defRPr>
            </a:lvl5pPr>
            <a:lvl6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6pPr>
            <a:lvl7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7pPr>
            <a:lvl8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8pPr>
            <a:lvl9pPr>
              <a:tabLst>
                <a:tab pos="457200" algn="l"/>
                <a:tab pos="914400" algn="l"/>
                <a:tab pos="1371600" algn="l"/>
                <a:tab pos="1828800" algn="l"/>
              </a:tabLst>
              <a:defRPr lang="en-GB" sz="1800"/>
            </a:lvl9pPr>
          </a:lstStyle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fld id="{D038279B-FC19-497E-A7D1-5ADD9CAF016F}" type="slidenum">
              <a:rPr lang="en-US" sz="1200">
                <a:solidFill>
                  <a:srgbClr val="8B8B8B"/>
                </a:solidFill>
                <a:latin typeface="Calibri"/>
              </a:rPr>
              <a:t>*</a:t>
            </a:fld>
            <a:endParaRPr/>
          </a:p>
        </p:txBody>
      </p:sp>
      <p:sp>
        <p:nvSpPr>
          <p:cNvPr id="1693797770" name="Shape 1029"/>
          <p:cNvSpPr>
            <a:spLocks noChangeShapeType="1" noGrp="1"/>
          </p:cNvSpPr>
          <p:nvPr>
            <p:ph type="body" idx="1"/>
          </p:nvPr>
        </p:nvSpPr>
        <p:spPr bwMode="auto">
          <a:xfrm>
            <a:off x="731837" y="2282825"/>
            <a:ext cx="13165136" cy="5654675"/>
          </a:xfrm>
          <a:prstGeom prst="rect">
            <a:avLst/>
          </a:prstGeom>
          <a:noFill/>
        </p:spPr>
        <p:txBody>
          <a:bodyPr lIns="0" tIns="69088" rIns="0" bIns="0" anchor="t"/>
          <a:lstStyle>
            <a:lvl1pPr marL="342900" indent="0" algn="l" defTabSz="457200">
              <a:lnSpc>
                <a:spcPct val="83000"/>
              </a:lnSpc>
              <a:spcBef>
                <a:spcPts val="1425"/>
              </a:spcBef>
              <a:spcAft>
                <a:spcPts val="0"/>
              </a:spcAft>
              <a:buNone/>
              <a:defRPr sz="3200" b="0" i="0">
                <a:solidFill>
                  <a:srgbClr val="000000"/>
                </a:solidFill>
                <a:latin typeface="Calibri"/>
                <a:ea typeface="DejaVu Sans"/>
              </a:defRPr>
            </a:lvl1pPr>
            <a:lvl2pPr marL="742950" indent="457200" algn="l" defTabSz="457200">
              <a:lnSpc>
                <a:spcPct val="83000"/>
              </a:lnSpc>
              <a:spcBef>
                <a:spcPts val="1138"/>
              </a:spcBef>
              <a:spcAft>
                <a:spcPts val="0"/>
              </a:spcAft>
              <a:buNone/>
              <a:defRPr sz="2400" b="0" i="0">
                <a:solidFill>
                  <a:srgbClr val="000000"/>
                </a:solidFill>
                <a:latin typeface="Calibri"/>
                <a:ea typeface="DejaVu Sans"/>
              </a:defRPr>
            </a:lvl2pPr>
            <a:lvl3pPr marL="1143000" indent="914400" algn="l" defTabSz="457200">
              <a:lnSpc>
                <a:spcPct val="83000"/>
              </a:lnSpc>
              <a:spcBef>
                <a:spcPts val="850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3pPr>
            <a:lvl4pPr marL="1600200" indent="1371600" algn="l" defTabSz="457200">
              <a:lnSpc>
                <a:spcPct val="83000"/>
              </a:lnSpc>
              <a:spcBef>
                <a:spcPts val="575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4pPr>
            <a:lvl5pPr marL="2057400" indent="1828800" algn="l" defTabSz="457200">
              <a:lnSpc>
                <a:spcPct val="83000"/>
              </a:lnSpc>
              <a:spcBef>
                <a:spcPts val="288"/>
              </a:spcBef>
              <a:spcAft>
                <a:spcPts val="0"/>
              </a:spcAft>
              <a:buNone/>
              <a:defRPr sz="2000" b="0" i="0">
                <a:solidFill>
                  <a:srgbClr val="000000"/>
                </a:solidFill>
                <a:latin typeface="Calibri"/>
                <a:ea typeface="DejaVu Sans"/>
              </a:defRPr>
            </a:lvl5pPr>
          </a:lstStyle>
          <a:p>
            <a:pPr marL="342900" lvl="0" indent="-342900">
              <a:spcBef>
                <a:spcPts val="1425"/>
              </a:spcBef>
              <a:buNone/>
              <a:defRPr/>
            </a:pPr>
            <a:r>
              <a:rPr/>
              <a:t>Click to edit the outline text format</a:t>
            </a:r>
            <a:endParaRPr/>
          </a:p>
          <a:p>
            <a:pPr marL="742950" lvl="1" indent="-285750">
              <a:spcBef>
                <a:spcPts val="1138"/>
              </a:spcBef>
              <a:buNone/>
              <a:defRPr/>
            </a:pPr>
            <a:r>
              <a:rPr/>
              <a:t>Second Outline Level</a:t>
            </a:r>
            <a:endParaRPr/>
          </a:p>
          <a:p>
            <a:pPr marL="1143000" lvl="2" indent="-228600">
              <a:spcBef>
                <a:spcPts val="850"/>
              </a:spcBef>
              <a:buNone/>
              <a:defRPr/>
            </a:pPr>
            <a:r>
              <a:rPr/>
              <a:t>Third Outline Level</a:t>
            </a:r>
            <a:endParaRPr/>
          </a:p>
          <a:p>
            <a:pPr marL="1600200" lvl="3" indent="-228600">
              <a:spcBef>
                <a:spcPts val="575"/>
              </a:spcBef>
              <a:buNone/>
              <a:defRPr/>
            </a:pPr>
            <a:r>
              <a:rPr/>
              <a:t>Fourth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Fifth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Sixth Outline Level</a:t>
            </a:r>
            <a:endParaRPr/>
          </a:p>
          <a:p>
            <a:pPr marL="2057400" lvl="4" indent="-228600">
              <a:spcBef>
                <a:spcPts val="288"/>
              </a:spcBef>
              <a:buNone/>
              <a:defRPr/>
            </a:pPr>
            <a:r>
              <a:rPr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dt="1" ftr="1" hdr="0" sldNum="0"/>
  <p:txStyles>
    <p:titleStyle>
      <a:lvl1pPr marL="0" indent="0" algn="l" defTabSz="457200">
        <a:lnSpc>
          <a:spcPct val="8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Calibri"/>
          <a:ea typeface="DejaVu Sans"/>
        </a:defRPr>
      </a:lvl1pPr>
      <a:lvl2pPr marL="742950" indent="457200" algn="l" defTabSz="457200">
        <a:lnSpc>
          <a:spcPct val="8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Calibri"/>
          <a:ea typeface="DejaVu Sans"/>
        </a:defRPr>
      </a:lvl2pPr>
      <a:lvl3pPr marL="1143000" indent="914400" algn="l" defTabSz="457200">
        <a:lnSpc>
          <a:spcPct val="8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Calibri"/>
          <a:ea typeface="DejaVu Sans"/>
        </a:defRPr>
      </a:lvl3pPr>
      <a:lvl4pPr marL="1600200" indent="1371600" algn="l" defTabSz="457200">
        <a:lnSpc>
          <a:spcPct val="8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Calibri"/>
          <a:ea typeface="DejaVu Sans"/>
        </a:defRPr>
      </a:lvl4pPr>
      <a:lvl5pPr marL="2057400" indent="1828800" algn="l" defTabSz="457200">
        <a:lnSpc>
          <a:spcPct val="8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Calibri"/>
          <a:ea typeface="DejaVu Sans"/>
        </a:defRPr>
      </a:lvl5pPr>
      <a:lvl6pPr>
        <a:defRPr lang="en-GB" sz="1800"/>
      </a:lvl6pPr>
      <a:lvl7pPr>
        <a:defRPr lang="en-GB" sz="1800"/>
      </a:lvl7pPr>
      <a:lvl8pPr>
        <a:defRPr lang="en-GB" sz="1800"/>
      </a:lvl8pPr>
      <a:lvl9pPr>
        <a:defRPr lang="en-GB" sz="1800"/>
      </a:lvl9pPr>
    </p:titleStyle>
    <p:bodyStyle>
      <a:lvl1pPr marL="342900" indent="0" algn="l" defTabSz="457200">
        <a:lnSpc>
          <a:spcPct val="83000"/>
        </a:lnSpc>
        <a:spcBef>
          <a:spcPts val="1425"/>
        </a:spcBef>
        <a:spcAft>
          <a:spcPts val="0"/>
        </a:spcAft>
        <a:buNone/>
        <a:defRPr lang="en-GB" sz="3200" b="0" i="0">
          <a:solidFill>
            <a:srgbClr val="000000"/>
          </a:solidFill>
          <a:latin typeface="Calibri"/>
          <a:ea typeface="DejaVu Sans"/>
        </a:defRPr>
      </a:lvl1pPr>
      <a:lvl2pPr marL="742950" indent="457200" algn="l" defTabSz="457200">
        <a:lnSpc>
          <a:spcPct val="83000"/>
        </a:lnSpc>
        <a:spcBef>
          <a:spcPts val="1138"/>
        </a:spcBef>
        <a:spcAft>
          <a:spcPts val="0"/>
        </a:spcAft>
        <a:buNone/>
        <a:defRPr lang="en-GB" sz="2400" b="0" i="0">
          <a:solidFill>
            <a:srgbClr val="000000"/>
          </a:solidFill>
          <a:latin typeface="Calibri"/>
          <a:ea typeface="DejaVu Sans"/>
        </a:defRPr>
      </a:lvl2pPr>
      <a:lvl3pPr marL="1143000" indent="914400" algn="l" defTabSz="457200">
        <a:lnSpc>
          <a:spcPct val="83000"/>
        </a:lnSpc>
        <a:spcBef>
          <a:spcPts val="850"/>
        </a:spcBef>
        <a:spcAft>
          <a:spcPts val="0"/>
        </a:spcAft>
        <a:buNone/>
        <a:defRPr lang="en-GB" sz="2000" b="0" i="0">
          <a:solidFill>
            <a:srgbClr val="000000"/>
          </a:solidFill>
          <a:latin typeface="Calibri"/>
          <a:ea typeface="DejaVu Sans"/>
        </a:defRPr>
      </a:lvl3pPr>
      <a:lvl4pPr marL="1600200" indent="1371600" algn="l" defTabSz="457200">
        <a:lnSpc>
          <a:spcPct val="83000"/>
        </a:lnSpc>
        <a:spcBef>
          <a:spcPts val="575"/>
        </a:spcBef>
        <a:spcAft>
          <a:spcPts val="0"/>
        </a:spcAft>
        <a:buNone/>
        <a:defRPr lang="en-GB" sz="2000" b="0" i="0">
          <a:solidFill>
            <a:srgbClr val="000000"/>
          </a:solidFill>
          <a:latin typeface="Calibri"/>
          <a:ea typeface="DejaVu Sans"/>
        </a:defRPr>
      </a:lvl4pPr>
      <a:lvl5pPr marL="2057400" indent="1828800" algn="l" defTabSz="457200">
        <a:lnSpc>
          <a:spcPct val="83000"/>
        </a:lnSpc>
        <a:spcBef>
          <a:spcPts val="288"/>
        </a:spcBef>
        <a:spcAft>
          <a:spcPts val="0"/>
        </a:spcAft>
        <a:buNone/>
        <a:defRPr lang="en-GB" sz="2000" b="0" i="0">
          <a:solidFill>
            <a:srgbClr val="000000"/>
          </a:solidFill>
          <a:latin typeface="Calibri"/>
          <a:ea typeface="DejaVu Sans"/>
        </a:defRPr>
      </a:lvl5pPr>
      <a:lvl6pPr>
        <a:defRPr lang="en-GB" sz="1800"/>
      </a:lvl6pPr>
      <a:lvl7pPr>
        <a:defRPr lang="en-GB" sz="1800"/>
      </a:lvl7pPr>
      <a:lvl8pPr>
        <a:defRPr lang="en-GB" sz="1800"/>
      </a:lvl8pPr>
      <a:lvl9pPr>
        <a:defRPr lang="en-GB" sz="1800"/>
      </a:lvl9pPr>
    </p:bodyStyle>
    <p:otherStyle>
      <a:lvl1pPr marL="0" indent="0" algn="l" defTabSz="457200">
        <a:lnSpc>
          <a:spcPct val="9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Arial"/>
          <a:ea typeface="DejaVu Sans"/>
        </a:defRPr>
      </a:lvl1pPr>
      <a:lvl2pPr marL="742950" indent="457200" algn="l" defTabSz="457200">
        <a:lnSpc>
          <a:spcPct val="9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Arial"/>
          <a:ea typeface="DejaVu Sans"/>
        </a:defRPr>
      </a:lvl2pPr>
      <a:lvl3pPr marL="1143000" indent="914400" algn="l" defTabSz="457200">
        <a:lnSpc>
          <a:spcPct val="9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Arial"/>
          <a:ea typeface="DejaVu Sans"/>
        </a:defRPr>
      </a:lvl3pPr>
      <a:lvl4pPr marL="1600200" indent="1371600" algn="l" defTabSz="457200">
        <a:lnSpc>
          <a:spcPct val="9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Arial"/>
          <a:ea typeface="DejaVu Sans"/>
        </a:defRPr>
      </a:lvl4pPr>
      <a:lvl5pPr marL="2057400" indent="1828800" algn="l" defTabSz="457200">
        <a:lnSpc>
          <a:spcPct val="93000"/>
        </a:lnSpc>
        <a:spcBef>
          <a:spcPts val="0"/>
        </a:spcBef>
        <a:spcAft>
          <a:spcPts val="0"/>
        </a:spcAft>
        <a:buNone/>
        <a:defRPr lang="en-GB" sz="1800" b="0" i="0">
          <a:solidFill>
            <a:srgbClr val="000000"/>
          </a:solidFill>
          <a:latin typeface="Arial"/>
          <a:ea typeface="DejaVu Sans"/>
        </a:defRPr>
      </a:lvl5pPr>
      <a:lvl6pPr>
        <a:defRPr lang="en-GB" sz="1800"/>
      </a:lvl6pPr>
      <a:lvl7pPr>
        <a:defRPr lang="en-GB" sz="1800"/>
      </a:lvl7pPr>
      <a:lvl8pPr>
        <a:defRPr lang="en-GB" sz="1800"/>
      </a:lvl8pPr>
      <a:lvl9pPr>
        <a:defRPr lang="en-GB" sz="1800"/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6305213" name="Shape 4097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1401592604" name="Image 4098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>
            <a:off x="0" y="0"/>
            <a:ext cx="14630400" cy="9753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4657174" name="Shape 5121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37293998" name="Image 5122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>
            <a:off x="0" y="0"/>
            <a:ext cx="14630400" cy="9753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9040552" name="Shape 8193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1571188296" name="Image 8194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>
            <a:off x="0" y="0"/>
            <a:ext cx="14630400" cy="9753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6392919" name="Shape 6145"/>
          <p:cNvSpPr>
            <a:spLocks noChangeShapeType="1" noGrp="1"/>
          </p:cNvSpPr>
          <p:nvPr>
            <p:ph type="title" idx="0"/>
          </p:nvPr>
        </p:nvSpPr>
        <p:spPr bwMode="auto">
          <a:xfrm flipH="0" flipV="1">
            <a:off x="1192365" y="34016"/>
            <a:ext cx="7494433" cy="240619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1674120228" name="Image 6146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 flipH="0" flipV="0">
            <a:off x="2910267" y="34017"/>
            <a:ext cx="8521472" cy="9678189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9302809" name="Shape 7169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1082673602" name="Image 7170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>
            <a:off x="0" y="0"/>
            <a:ext cx="14630400" cy="9753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0774409" name="Shape 3073"/>
          <p:cNvSpPr>
            <a:spLocks noChangeShapeType="1" noGrp="1"/>
          </p:cNvSpPr>
          <p:nvPr>
            <p:ph type="title" idx="0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  <a:noFill/>
        </p:spPr>
        <p:txBody>
          <a:bodyPr lIns="91440" tIns="45720" rIns="91440" bIns="45720" anchor="ctr" anchorCtr="0"/>
          <a:lstStyle/>
          <a:p>
            <a:pPr>
              <a:defRPr/>
            </a:pPr>
            <a:endParaRPr sz="1400"/>
          </a:p>
        </p:txBody>
      </p:sp>
      <p:pic>
        <p:nvPicPr>
          <p:cNvPr id="1247890680" name="Image 3074"/>
          <p:cNvPicPr>
            <a:picLocks noChangeAspect="1" noGrp="1"/>
          </p:cNvPicPr>
          <p:nvPr/>
        </p:nvPicPr>
        <p:blipFill>
          <a:blip r:embed="rId3"/>
          <a:stretch/>
        </p:blipFill>
        <p:spPr bwMode="auto">
          <a:xfrm>
            <a:off x="0" y="0"/>
            <a:ext cx="14630400" cy="9753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Default">
  <a:themeElements>
    <a:clrScheme name="Defaul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DCDCDC"/>
      </a:accent4>
      <a:accent5>
        <a:srgbClr val="DBF1FA"/>
      </a:accent5>
      <a:accent6>
        <a:srgbClr val="4B9DCA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Arial"/>
        <a:cs typeface="Arial"/>
      </a:majorFont>
      <a:minorFont>
        <a:latin typeface="Calibri"/>
        <a:ea typeface="Arial"/>
        <a:cs typeface="Arial"/>
      </a:minorFont>
    </a:fontScheme>
    <a:fmtScheme name="Default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FFFFFF"/>
        </a:dk1>
        <a:lt1>
          <a:srgbClr val="0000FF"/>
        </a:lt1>
        <a:dk2>
          <a:srgbClr val="FFFF00"/>
        </a:dk2>
        <a:lt2>
          <a:srgbClr val="000000"/>
        </a:lt2>
        <a:accent1>
          <a:srgbClr val="FF9900"/>
        </a:accent1>
        <a:accent2>
          <a:srgbClr val="00FFFF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FF0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Default">
  <a:themeElements>
    <a:clrScheme name="Defaul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AAAAAA"/>
      </a:accent3>
      <a:accent4>
        <a:srgbClr val="DCDCDC"/>
      </a:accent4>
      <a:accent5>
        <a:srgbClr val="DBF1FA"/>
      </a:accent5>
      <a:accent6>
        <a:srgbClr val="4B9DCA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Arial"/>
        <a:cs typeface="Arial"/>
      </a:majorFont>
      <a:minorFont>
        <a:latin typeface="Calibri"/>
        <a:ea typeface="Arial"/>
        <a:cs typeface="Arial"/>
      </a:minorFont>
    </a:fontScheme>
    <a:fmtScheme name="Default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ONLYOFFICE/8.3.3.21</Application>
  <PresentationFormat>On-screen Show (4:3)</PresentationFormat>
  <Paragraphs>0</Paragraphs>
  <Slides>6</Slides>
  <Notes>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Theme 1</vt:lpstr>
      <vt:lpstr>Slide 1</vt:lpstr>
      <vt:lpstr>Slide 2</vt:lpstr>
      <vt:lpstr>Slide 3</vt:lpstr>
      <vt:lpstr>Slide 4</vt:lpstr>
      <vt:lpstr>Slide 5</vt:lpstr>
      <vt:lpstr>Slide 6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description>generated using python-pptx</dc:description>
  <cp:lastModifiedBy/>
  <cp:revision>3</cp:revision>
  <dcterms:created xsi:type="dcterms:W3CDTF">2013-01-27T01:14:00Z</dcterms:created>
  <dcterms:modified xsi:type="dcterms:W3CDTF">2025-05-15T22:18:35Z</dcterms:modified>
</cp:coreProperties>
</file>